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22"/>
  </p:notesMasterIdLst>
  <p:handoutMasterIdLst>
    <p:handoutMasterId r:id="rId2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29" r:id="rId2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40" d="100"/>
          <a:sy n="140" d="100"/>
        </p:scale>
        <p:origin x="381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using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the main structure for our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filled missing data with the mean of the column Payload mass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column outcome to build a label column  (success or failure)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4901"/>
            <a:ext cx="10687962" cy="466206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flight number and payload mass and launch site against each other to see if there is some correlation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wanted to see what orbit has the most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checked what year yielded the most successful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luanches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 err="1" smtClean="0"/>
              <a:t>Github</a:t>
            </a:r>
            <a:r>
              <a:rPr lang="en-US" dirty="0" smtClean="0"/>
              <a:t> URL :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066" y="1849627"/>
            <a:ext cx="5168963" cy="1017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67" y="2866812"/>
            <a:ext cx="5168963" cy="1029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8" y="2407274"/>
            <a:ext cx="5885313" cy="1179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298" y="4064000"/>
            <a:ext cx="1706026" cy="1130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2156" y="5359337"/>
            <a:ext cx="1874787" cy="12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130143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checked a few queries using SQL for example:</a:t>
            </a:r>
          </a:p>
          <a:p>
            <a:r>
              <a:rPr lang="en-US" sz="2400" b="1" i="1" dirty="0"/>
              <a:t>the total payload mass carried by boosters launched by NASA (CRS</a:t>
            </a:r>
            <a:r>
              <a:rPr lang="en-US" sz="2400" b="1" i="1" dirty="0" smtClean="0"/>
              <a:t>) : </a:t>
            </a:r>
            <a:r>
              <a:rPr lang="he-IL" sz="2400" dirty="0" smtClean="0"/>
              <a:t>45596</a:t>
            </a:r>
            <a:endParaRPr lang="en-US" sz="2400" dirty="0" smtClean="0"/>
          </a:p>
          <a:p>
            <a:r>
              <a:rPr lang="en-US" sz="2400" b="1" i="1" dirty="0"/>
              <a:t>average payload mass carried by booster version F9 </a:t>
            </a:r>
            <a:r>
              <a:rPr lang="en-US" sz="2400" b="1" i="1" dirty="0" smtClean="0"/>
              <a:t>v1.1 : </a:t>
            </a:r>
            <a:r>
              <a:rPr lang="he-IL" sz="2400" dirty="0" smtClean="0"/>
              <a:t>2534.66</a:t>
            </a:r>
            <a:endParaRPr lang="en-US" sz="2400" dirty="0" smtClean="0"/>
          </a:p>
          <a:p>
            <a:r>
              <a:rPr lang="en-US" sz="2400" b="1" i="1" dirty="0" smtClean="0"/>
              <a:t>the date when the first </a:t>
            </a:r>
            <a:r>
              <a:rPr lang="en-US" sz="2400" b="1" i="1" dirty="0" err="1" smtClean="0"/>
              <a:t>succesful</a:t>
            </a:r>
            <a:r>
              <a:rPr lang="en-US" sz="2400" b="1" i="1" dirty="0" smtClean="0"/>
              <a:t> landing outcome in ground pad was achieved</a:t>
            </a:r>
            <a:r>
              <a:rPr lang="he-IL" sz="2400" b="1" i="1" dirty="0" smtClean="0"/>
              <a:t> :</a:t>
            </a:r>
            <a:r>
              <a:rPr lang="en-US" sz="2400" b="1" i="1" dirty="0" smtClean="0"/>
              <a:t> </a:t>
            </a:r>
            <a:r>
              <a:rPr lang="he-IL" sz="2400" dirty="0"/>
              <a:t>2015-12-22</a:t>
            </a:r>
          </a:p>
          <a:p>
            <a:r>
              <a:rPr lang="en-US" sz="2400" b="1" i="1" dirty="0"/>
              <a:t>the total number of successful and failure mission </a:t>
            </a:r>
            <a:r>
              <a:rPr lang="en-US" sz="2400" b="1" i="1" dirty="0" smtClean="0"/>
              <a:t>outcomes : Success-100, Failure-1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15746"/>
            <a:ext cx="5241878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and mapped a geographic map with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launch site is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a red circle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327726"/>
            <a:ext cx="5190059" cy="26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4 classification models to predict the succession of each observation 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i.e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each experiment)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each model building we optimized it using grid search with 10 folds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 model we selected the best version of it and compared all models with each other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6856212" cy="296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was decision tree with training score of:0.875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testing score of:0.833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this model has TP of 12 and TN of 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230" y="2405034"/>
            <a:ext cx="46863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68722"/>
            <a:ext cx="10769171" cy="42953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-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SapceX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– processing the data and transforming it to usable form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– EDA for gaining information from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Visualizations – viewing data in informative ways both static and interactive 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Modelling – performing predictive analytics on the data to predict landing succession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inal result – the best model for predicting is tree model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054231" y="1630907"/>
            <a:ext cx="10055047" cy="4592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data from SpaceX that conducted numerous experiments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include site of launch, payload mass, and more details about the launch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have a label whether the experiment was successful or not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goal is to predict, given launch parameters whether it will be successful or not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from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API as a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json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file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cleaning and scraping, to a csv format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Build various classification models and optimize them by using grid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serch</a:t>
            </a:r>
            <a:endParaRPr lang="en-US" sz="76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Choose the best scoring model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9367"/>
            <a:ext cx="10380210" cy="47575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Space X API to get 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format 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extracted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relevant data from our analysis and model to a csv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Extracting payload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Extracting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Extracting core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68990" y="4960356"/>
            <a:ext cx="1207827" cy="784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Calling </a:t>
            </a:r>
            <a:r>
              <a:rPr lang="en-US" dirty="0" err="1" smtClean="0"/>
              <a:t>spaceX</a:t>
            </a:r>
            <a:r>
              <a:rPr lang="en-US" dirty="0" smtClean="0"/>
              <a:t> API</a:t>
            </a:r>
            <a:endParaRPr lang="he-IL" dirty="0"/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2176817" y="5352729"/>
            <a:ext cx="586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797790" y="4960356"/>
            <a:ext cx="1207827" cy="784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Getting 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he-IL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005617" y="5311785"/>
            <a:ext cx="586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626590" y="4919412"/>
            <a:ext cx="1494431" cy="1050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Extracting relevant information from </a:t>
            </a:r>
            <a:r>
              <a:rPr lang="en-US" dirty="0" err="1" smtClean="0"/>
              <a:t>json</a:t>
            </a:r>
            <a:endParaRPr lang="he-IL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81592" y="5352729"/>
            <a:ext cx="586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802565" y="4960356"/>
            <a:ext cx="1494431" cy="1050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Inserting to </a:t>
            </a:r>
            <a:r>
              <a:rPr lang="en-US" dirty="0" err="1" smtClean="0"/>
              <a:t>dataframe</a:t>
            </a:r>
            <a:r>
              <a:rPr lang="en-US" dirty="0" smtClean="0"/>
              <a:t> format</a:t>
            </a:r>
            <a:endParaRPr lang="he-IL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349899" y="5374877"/>
            <a:ext cx="586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8970872" y="4982504"/>
            <a:ext cx="1494431" cy="1050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Saving as csv file for further analysis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 diagram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596" y="1578180"/>
            <a:ext cx="3323230" cy="33463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228211" y="1912811"/>
            <a:ext cx="0" cy="23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365" y="2149411"/>
            <a:ext cx="5370994" cy="19910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1" y="4377020"/>
            <a:ext cx="1807395" cy="111861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2" idx="3"/>
          </p:cNvCxnSpPr>
          <p:nvPr/>
        </p:nvCxnSpPr>
        <p:spPr>
          <a:xfrm flipV="1">
            <a:off x="7268396" y="4936328"/>
            <a:ext cx="408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574" y="4488579"/>
            <a:ext cx="4291809" cy="10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202323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Extraction from Wikipedia the external data for each launch – 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04" y="1479088"/>
            <a:ext cx="4045069" cy="2001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488" y="3487517"/>
            <a:ext cx="6811939" cy="229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488" y="3723620"/>
            <a:ext cx="2458303" cy="201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487" y="3932447"/>
            <a:ext cx="3370273" cy="1637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817" y="4096185"/>
            <a:ext cx="5201481" cy="194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631</Words>
  <Application>Microsoft Office PowerPoint</Application>
  <PresentationFormat>Widescreen</PresentationFormat>
  <Paragraphs>124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account</cp:lastModifiedBy>
  <cp:revision>210</cp:revision>
  <dcterms:created xsi:type="dcterms:W3CDTF">2021-04-29T18:58:34Z</dcterms:created>
  <dcterms:modified xsi:type="dcterms:W3CDTF">2024-09-24T08:50:55Z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